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Default Extension="emf" ContentType="image/x-emf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71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9" r:id="rId14"/>
    <p:sldId id="275" r:id="rId15"/>
    <p:sldId id="272" r:id="rId16"/>
    <p:sldId id="273" r:id="rId17"/>
    <p:sldId id="274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0510" autoAdjust="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6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C0E5-7785-1D4F-86F0-426EF140A758}" type="datetimeFigureOut">
              <a:rPr lang="en-US" smtClean="0"/>
              <a:pPr/>
              <a:t>12/4/11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8336E-E737-3340-8611-F78F7A41A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C0E5-7785-1D4F-86F0-426EF140A758}" type="datetimeFigureOut">
              <a:rPr lang="en-US" smtClean="0"/>
              <a:pPr/>
              <a:t>12/4/11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8336E-E737-3340-8611-F78F7A41A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C0E5-7785-1D4F-86F0-426EF140A758}" type="datetimeFigureOut">
              <a:rPr lang="en-US" smtClean="0"/>
              <a:pPr/>
              <a:t>12/4/11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8336E-E737-3340-8611-F78F7A41A4F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C0E5-7785-1D4F-86F0-426EF140A758}" type="datetimeFigureOut">
              <a:rPr lang="en-US" smtClean="0"/>
              <a:pPr/>
              <a:t>12/4/11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8336E-E737-3340-8611-F78F7A41A4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C0E5-7785-1D4F-86F0-426EF140A758}" type="datetimeFigureOut">
              <a:rPr lang="en-US" smtClean="0"/>
              <a:pPr/>
              <a:t>12/4/11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8336E-E737-3340-8611-F78F7A41A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C0E5-7785-1D4F-86F0-426EF140A758}" type="datetimeFigureOut">
              <a:rPr lang="en-US" smtClean="0"/>
              <a:pPr/>
              <a:t>12/4/11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8336E-E737-3340-8611-F78F7A41A4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C0E5-7785-1D4F-86F0-426EF140A758}" type="datetimeFigureOut">
              <a:rPr lang="en-US" smtClean="0"/>
              <a:pPr/>
              <a:t>12/4/11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8336E-E737-3340-8611-F78F7A41A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C0E5-7785-1D4F-86F0-426EF140A758}" type="datetimeFigureOut">
              <a:rPr lang="en-US" smtClean="0"/>
              <a:pPr/>
              <a:t>12/4/11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8336E-E737-3340-8611-F78F7A41A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C0E5-7785-1D4F-86F0-426EF140A758}" type="datetimeFigureOut">
              <a:rPr lang="en-US" smtClean="0"/>
              <a:pPr/>
              <a:t>12/4/11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8336E-E737-3340-8611-F78F7A41A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C0E5-7785-1D4F-86F0-426EF140A758}" type="datetimeFigureOut">
              <a:rPr lang="en-US" smtClean="0"/>
              <a:pPr/>
              <a:t>12/4/11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8336E-E737-3340-8611-F78F7A41A4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C0E5-7785-1D4F-86F0-426EF140A758}" type="datetimeFigureOut">
              <a:rPr lang="en-US" smtClean="0"/>
              <a:pPr/>
              <a:t>12/4/11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8336E-E737-3340-8611-F78F7A41A4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95DC0E5-7785-1D4F-86F0-426EF140A758}" type="datetimeFigureOut">
              <a:rPr lang="en-US" smtClean="0"/>
              <a:pPr/>
              <a:t>12/4/11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728336E-E737-3340-8611-F78F7A41A4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arnesandnoble.com/u/nook-for-pc/379002322/" TargetMode="External"/><Relationship Id="rId3" Type="http://schemas.openxmlformats.org/officeDocument/2006/relationships/hyperlink" Target="http://www.barnesandnoble.com/u/nook-for-mac/379002740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BMEebooklibrary-11.xls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arnesandnoble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mazon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Motivating Young Readers Using e-Readers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Virginia Society for Technology in Education</a:t>
            </a:r>
          </a:p>
          <a:p>
            <a:r>
              <a:rPr lang="en-US" dirty="0" smtClean="0"/>
              <a:t>December 5, 2011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7675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PC-</a:t>
            </a:r>
            <a:r>
              <a:rPr lang="en-US" dirty="0">
                <a:hlinkClick r:id="rId2"/>
              </a:rPr>
              <a:t>http://</a:t>
            </a:r>
            <a:r>
              <a:rPr lang="en-US" dirty="0" err="1">
                <a:hlinkClick r:id="rId2"/>
              </a:rPr>
              <a:t>www.barnesandnoble.com</a:t>
            </a:r>
            <a:r>
              <a:rPr lang="en-US" dirty="0">
                <a:hlinkClick r:id="rId2"/>
              </a:rPr>
              <a:t>/u/nook-for-pc/379002322/</a:t>
            </a:r>
            <a:endParaRPr lang="en-US" b="1" u="sng" dirty="0" smtClean="0"/>
          </a:p>
          <a:p>
            <a:r>
              <a:rPr lang="en-US" dirty="0"/>
              <a:t>Mac-</a:t>
            </a:r>
            <a:r>
              <a:rPr lang="en-US" dirty="0">
                <a:hlinkClick r:id="rId3"/>
              </a:rPr>
              <a:t>http://</a:t>
            </a:r>
            <a:r>
              <a:rPr lang="en-US" dirty="0" err="1">
                <a:hlinkClick r:id="rId3"/>
              </a:rPr>
              <a:t>www.barnesandnoble.com</a:t>
            </a:r>
            <a:r>
              <a:rPr lang="en-US" dirty="0">
                <a:hlinkClick r:id="rId3"/>
              </a:rPr>
              <a:t>/u/nook-for-mac/379002740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Laptop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2547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Hook reluctant readers</a:t>
            </a:r>
          </a:p>
          <a:p>
            <a:r>
              <a:rPr lang="en-US" dirty="0" smtClean="0"/>
              <a:t>Customized text display features </a:t>
            </a:r>
          </a:p>
          <a:p>
            <a:r>
              <a:rPr lang="en-US" dirty="0" smtClean="0"/>
              <a:t>Offers Dictionary feature</a:t>
            </a:r>
          </a:p>
          <a:p>
            <a:r>
              <a:rPr lang="en-US" dirty="0" smtClean="0"/>
              <a:t>Digitized text to speech feature</a:t>
            </a:r>
          </a:p>
          <a:p>
            <a:r>
              <a:rPr lang="en-US" dirty="0" smtClean="0"/>
              <a:t>Word-text search features</a:t>
            </a:r>
          </a:p>
          <a:p>
            <a:r>
              <a:rPr lang="en-US" dirty="0" smtClean="0"/>
              <a:t>Highlighting &amp; </a:t>
            </a:r>
            <a:r>
              <a:rPr lang="en-US" dirty="0" err="1" smtClean="0"/>
              <a:t>notetaking</a:t>
            </a:r>
            <a:r>
              <a:rPr lang="en-US" dirty="0" smtClean="0"/>
              <a:t> features</a:t>
            </a:r>
          </a:p>
          <a:p>
            <a:r>
              <a:rPr lang="en-US" dirty="0" smtClean="0"/>
              <a:t>Annotation &amp; bookmark features</a:t>
            </a:r>
          </a:p>
          <a:p>
            <a:r>
              <a:rPr lang="en-US" dirty="0" smtClean="0"/>
              <a:t>Handheld virtual library</a:t>
            </a:r>
          </a:p>
          <a:p>
            <a:r>
              <a:rPr lang="en-US" dirty="0" smtClean="0"/>
              <a:t>Small, portable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err="1" smtClean="0"/>
              <a:t>eReaders</a:t>
            </a:r>
            <a:r>
              <a:rPr lang="en-US" dirty="0" smtClean="0"/>
              <a:t> Can Offer Readers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6850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I use them in my teaching?</a:t>
            </a:r>
          </a:p>
          <a:p>
            <a:r>
              <a:rPr lang="en-US" dirty="0" smtClean="0"/>
              <a:t>Who is your ‘go to’ person in your building for obtaining </a:t>
            </a:r>
            <a:r>
              <a:rPr lang="en-US" dirty="0" err="1" smtClean="0"/>
              <a:t>eReaders</a:t>
            </a:r>
            <a:r>
              <a:rPr lang="en-US" dirty="0" smtClean="0"/>
              <a:t> to use?</a:t>
            </a:r>
          </a:p>
          <a:p>
            <a:r>
              <a:rPr lang="en-US" dirty="0" smtClean="0"/>
              <a:t>What is </a:t>
            </a:r>
            <a:r>
              <a:rPr lang="en-US" dirty="0" err="1" smtClean="0"/>
              <a:t>buidling’s</a:t>
            </a:r>
            <a:r>
              <a:rPr lang="en-US" dirty="0" smtClean="0"/>
              <a:t> purchase procedures for obtaining eBooks?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eReaders</a:t>
            </a:r>
            <a:r>
              <a:rPr lang="en-US" dirty="0" smtClean="0"/>
              <a:t> and the Classroom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0096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I treat them differently instructionally from books?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eReaders</a:t>
            </a:r>
            <a:r>
              <a:rPr lang="en-US" dirty="0" smtClean="0"/>
              <a:t> and the Classroom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0096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Teacher </a:t>
            </a:r>
            <a:r>
              <a:rPr lang="en-US" dirty="0" err="1" smtClean="0"/>
              <a:t>eReader</a:t>
            </a:r>
            <a:r>
              <a:rPr lang="en-US" dirty="0" smtClean="0"/>
              <a:t> expectations agreement form</a:t>
            </a:r>
          </a:p>
          <a:p>
            <a:r>
              <a:rPr lang="en-US" dirty="0" smtClean="0"/>
              <a:t>Student </a:t>
            </a:r>
            <a:r>
              <a:rPr lang="en-US" dirty="0" err="1" smtClean="0"/>
              <a:t>eReader</a:t>
            </a:r>
            <a:r>
              <a:rPr lang="en-US" dirty="0" smtClean="0"/>
              <a:t> expectations agreement form</a:t>
            </a:r>
          </a:p>
          <a:p>
            <a:r>
              <a:rPr lang="en-US" dirty="0" smtClean="0"/>
              <a:t>Classroom </a:t>
            </a:r>
            <a:r>
              <a:rPr lang="en-US" dirty="0" err="1" smtClean="0"/>
              <a:t>eReader</a:t>
            </a:r>
            <a:r>
              <a:rPr lang="en-US" dirty="0" smtClean="0"/>
              <a:t>  assignment form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Management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840456"/>
            <a:ext cx="7408333" cy="501754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Management</a:t>
            </a:r>
            <a:endParaRPr lang="en-US" dirty="0"/>
          </a:p>
        </p:txBody>
      </p:sp>
      <p:pic>
        <p:nvPicPr>
          <p:cNvPr id="4" name="Picture 3" descr="ebook management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542" y="-496923"/>
            <a:ext cx="6074524" cy="8772074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0096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840456"/>
            <a:ext cx="7408333" cy="501754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Management</a:t>
            </a:r>
            <a:endParaRPr lang="en-US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2067" y="-893512"/>
            <a:ext cx="7772400" cy="10058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0096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840456"/>
            <a:ext cx="7408333" cy="501754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Management</a:t>
            </a:r>
            <a:endParaRPr lang="en-US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6932" y="1177892"/>
            <a:ext cx="6873468" cy="603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0096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AUP for Children</a:t>
            </a:r>
          </a:p>
          <a:p>
            <a:r>
              <a:rPr lang="en-US" dirty="0" smtClean="0"/>
              <a:t>Downloading books </a:t>
            </a:r>
          </a:p>
          <a:p>
            <a:r>
              <a:rPr lang="en-US" dirty="0" smtClean="0"/>
              <a:t>Credit Card security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Issues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excel spreadsheet file link for suggested titles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eBook Titles for Elementary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Sara Murray, School Librarian</a:t>
            </a:r>
          </a:p>
          <a:p>
            <a:pPr marL="0" indent="0" algn="ctr">
              <a:buNone/>
            </a:pPr>
            <a:r>
              <a:rPr lang="en-US" dirty="0" smtClean="0"/>
              <a:t>Sara.Murray@ccs.k12.va.us</a:t>
            </a:r>
          </a:p>
          <a:p>
            <a:pPr marL="0" indent="0" algn="ctr">
              <a:buNone/>
            </a:pPr>
            <a:r>
              <a:rPr lang="en-US" dirty="0" smtClean="0"/>
              <a:t>Greenbrier Elementary School</a:t>
            </a:r>
          </a:p>
          <a:p>
            <a:pPr marL="0" indent="0" algn="ctr">
              <a:buNone/>
            </a:pPr>
            <a:r>
              <a:rPr lang="en-US" dirty="0" smtClean="0"/>
              <a:t>Charlottesville City Schools</a:t>
            </a:r>
          </a:p>
          <a:p>
            <a:pPr marL="0" indent="0" algn="ctr">
              <a:buNone/>
            </a:pPr>
            <a:r>
              <a:rPr lang="en-US" dirty="0" smtClean="0"/>
              <a:t>Edie Richards, School Librarian</a:t>
            </a:r>
          </a:p>
          <a:p>
            <a:pPr marL="0" indent="0" algn="ctr">
              <a:buNone/>
            </a:pPr>
            <a:r>
              <a:rPr lang="en-US" dirty="0" smtClean="0"/>
              <a:t>Edie.Richards@ccs.k12.va.us</a:t>
            </a:r>
          </a:p>
          <a:p>
            <a:pPr marL="0" indent="0" algn="ctr">
              <a:buNone/>
            </a:pPr>
            <a:r>
              <a:rPr lang="en-US" dirty="0" err="1" smtClean="0"/>
              <a:t>Burnley</a:t>
            </a:r>
            <a:r>
              <a:rPr lang="en-US" dirty="0" smtClean="0"/>
              <a:t>-Moran Elementary School</a:t>
            </a:r>
          </a:p>
          <a:p>
            <a:pPr marL="0" indent="0" algn="ctr">
              <a:buNone/>
            </a:pPr>
            <a:r>
              <a:rPr lang="en-US" dirty="0" smtClean="0"/>
              <a:t>Charlottesville City Schools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Presenters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7800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</a:t>
            </a:r>
            <a:r>
              <a:rPr lang="en-US" smtClean="0"/>
              <a:t>and comments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eReaders</a:t>
            </a:r>
            <a:r>
              <a:rPr lang="en-US" dirty="0" smtClean="0"/>
              <a:t> in the Classroom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BMEebooklibrary-11.xlsx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eBook Titles for Elementary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</a:t>
            </a:r>
            <a:r>
              <a:rPr lang="en-US" dirty="0" err="1" smtClean="0"/>
              <a:t>eReader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5215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 you have an </a:t>
            </a:r>
            <a:r>
              <a:rPr lang="en-US" dirty="0" err="1" smtClean="0"/>
              <a:t>eReader</a:t>
            </a:r>
            <a:r>
              <a:rPr lang="en-US" dirty="0" smtClean="0"/>
              <a:t> for personal use?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Nook- Barnes and Noble</a:t>
            </a:r>
          </a:p>
          <a:p>
            <a:r>
              <a:rPr lang="en-US" dirty="0" smtClean="0"/>
              <a:t>Kindle-Amazon</a:t>
            </a:r>
          </a:p>
          <a:p>
            <a:r>
              <a:rPr lang="en-US" dirty="0" err="1" smtClean="0"/>
              <a:t>iPad</a:t>
            </a:r>
            <a:r>
              <a:rPr lang="en-US" dirty="0" smtClean="0"/>
              <a:t>-Apple</a:t>
            </a:r>
          </a:p>
          <a:p>
            <a:r>
              <a:rPr lang="en-US" dirty="0" smtClean="0"/>
              <a:t>Other Tablets</a:t>
            </a:r>
          </a:p>
          <a:p>
            <a:r>
              <a:rPr lang="en-US" dirty="0" err="1" smtClean="0"/>
              <a:t>iTouch/iphone</a:t>
            </a:r>
            <a:r>
              <a:rPr lang="en-US" dirty="0" smtClean="0"/>
              <a:t>-Apple</a:t>
            </a:r>
          </a:p>
          <a:p>
            <a:r>
              <a:rPr lang="en-US" dirty="0" smtClean="0"/>
              <a:t>Mac laptop/computer</a:t>
            </a:r>
          </a:p>
          <a:p>
            <a:r>
              <a:rPr lang="en-US" dirty="0" smtClean="0"/>
              <a:t>Dell laptop/computer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4178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Barnes and Noble</a:t>
            </a:r>
          </a:p>
          <a:p>
            <a:r>
              <a:rPr lang="en-US" dirty="0" smtClean="0">
                <a:hlinkClick r:id="rId2"/>
              </a:rPr>
              <a:t>www.barnesandnoble.com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Purchase title one time for each Nook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Nook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6369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Amazon</a:t>
            </a:r>
          </a:p>
          <a:p>
            <a:r>
              <a:rPr lang="en-US" dirty="0" smtClean="0">
                <a:hlinkClick r:id="rId2"/>
              </a:rPr>
              <a:t>www.amazon.com</a:t>
            </a:r>
            <a:endParaRPr lang="en-US" dirty="0" smtClean="0"/>
          </a:p>
          <a:p>
            <a:r>
              <a:rPr lang="en-US" dirty="0" smtClean="0"/>
              <a:t>Purchase title one time for each device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Kindle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6324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Apple</a:t>
            </a:r>
          </a:p>
          <a:p>
            <a:r>
              <a:rPr lang="en-US" dirty="0" smtClean="0"/>
              <a:t>Free app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iPad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5367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Apple</a:t>
            </a:r>
          </a:p>
          <a:p>
            <a:r>
              <a:rPr lang="en-US" dirty="0" smtClean="0"/>
              <a:t>Free app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iPod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4908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182</TotalTime>
  <Words>314</Words>
  <Application>Microsoft Macintosh PowerPoint</Application>
  <PresentationFormat>On-screen Show (4:3)</PresentationFormat>
  <Paragraphs>76</Paragraphs>
  <Slides>21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Waveform</vt:lpstr>
      <vt:lpstr>Motivating Young Readers Using e-Readers </vt:lpstr>
      <vt:lpstr>Presenters</vt:lpstr>
      <vt:lpstr>What is an eReader?</vt:lpstr>
      <vt:lpstr> Do you have an eReader for personal use? </vt:lpstr>
      <vt:lpstr>Tools</vt:lpstr>
      <vt:lpstr>Nook</vt:lpstr>
      <vt:lpstr>Kindle</vt:lpstr>
      <vt:lpstr>iPad</vt:lpstr>
      <vt:lpstr>iPod</vt:lpstr>
      <vt:lpstr>Laptop</vt:lpstr>
      <vt:lpstr>What eReaders Can Offer Readers</vt:lpstr>
      <vt:lpstr>eReaders and the Classroom</vt:lpstr>
      <vt:lpstr>eReaders and the Classroom</vt:lpstr>
      <vt:lpstr>Classroom Management</vt:lpstr>
      <vt:lpstr>Classroom Management</vt:lpstr>
      <vt:lpstr>Classroom Management</vt:lpstr>
      <vt:lpstr>Classroom Management</vt:lpstr>
      <vt:lpstr>Security Issues</vt:lpstr>
      <vt:lpstr>Sample eBook Titles for Elementary</vt:lpstr>
      <vt:lpstr>eReaders in the Classroom</vt:lpstr>
      <vt:lpstr>Sample eBook Titles for Elementary</vt:lpstr>
    </vt:vector>
  </TitlesOfParts>
  <Company>Greenbrier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e-Readers in the Elementary Classroom</dc:title>
  <dc:creator>Sara Murray</dc:creator>
  <cp:lastModifiedBy>Technical Support</cp:lastModifiedBy>
  <cp:revision>13</cp:revision>
  <dcterms:created xsi:type="dcterms:W3CDTF">2011-12-05T03:07:33Z</dcterms:created>
  <dcterms:modified xsi:type="dcterms:W3CDTF">2011-12-05T03:11:01Z</dcterms:modified>
</cp:coreProperties>
</file>